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89" r:id="rId4"/>
    <p:sldId id="293" r:id="rId5"/>
    <p:sldId id="292" r:id="rId6"/>
    <p:sldId id="291" r:id="rId7"/>
    <p:sldId id="283" r:id="rId8"/>
    <p:sldId id="284" r:id="rId9"/>
    <p:sldId id="285" r:id="rId10"/>
    <p:sldId id="288" r:id="rId11"/>
    <p:sldId id="276" r:id="rId12"/>
    <p:sldId id="279" r:id="rId13"/>
    <p:sldId id="278" r:id="rId14"/>
    <p:sldId id="280" r:id="rId15"/>
    <p:sldId id="282" r:id="rId16"/>
    <p:sldId id="268" r:id="rId17"/>
    <p:sldId id="267" r:id="rId18"/>
    <p:sldId id="266" r:id="rId19"/>
    <p:sldId id="265" r:id="rId20"/>
    <p:sldId id="258" r:id="rId21"/>
    <p:sldId id="263" r:id="rId22"/>
    <p:sldId id="264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5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92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86CCD9A-E92A-E184-DC6D-A9501012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793213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22A67A1-1584-784B-30F3-7047F616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798" y="4794771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79A1D9C-9C8A-AECB-72C7-3F99BC657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666" y="797915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050FF1C-EE31-BC83-AF5B-4E6B7D6C1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2761743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930A343-4DDE-77B2-1AEA-27E1CF99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4819479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8BBE1F-8E2C-B51A-ABDD-C1E35DBE2D29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CD13DD-BAC3-3FC4-43CD-696D9051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543" y="10847"/>
            <a:ext cx="3082018" cy="21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8812EB7-DFF5-40D0-B201-D4B75D88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40" y="2234766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7F01C2-94A8-047B-3AFE-42F232FC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229" y="217816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312968A-C888-1530-54AD-F3EED0F4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278" y="2360913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700619-B827-85C3-710A-8DD153D4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751" y="418369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D24EDC8-9D30-DC09-C3FA-63C934646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077" y="4529105"/>
            <a:ext cx="3063257" cy="213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41EA23D-18D3-1679-918C-8073868B2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818" y="2542731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76052D-B445-682E-CB8C-CA2AB34E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01" y="4515092"/>
            <a:ext cx="2877940" cy="20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0210BBF1-D08A-5E12-638D-3ABDFCA2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92" y="4674835"/>
            <a:ext cx="3003549" cy="20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4F220DF-07CF-5F56-F81F-128A34778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84" y="4860564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0529E99-C6D5-771A-970B-EE66EB68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83" y="2173838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4CCAA27-2B40-112A-D5E0-B614197A7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204" y="4692714"/>
            <a:ext cx="2708696" cy="18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8DBD8BAF-9CF3-7AB1-9BB3-A0080EBC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940" y="4859993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C0D91DA-242C-C3ED-3E00-3683B6CD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88" y="2289374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909321F-76AB-44FC-731B-5E537E53E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651" y="2468781"/>
            <a:ext cx="3054349" cy="212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74C88E-D2E3-AB8A-7966-9578CF8D5FEA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  x170        x145       x130      x120    x100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71AC12AE-2777-C036-89EB-05D8FF4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8" y="1278213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3C2F543-3C9D-AB68-EA90-EBFC8D8B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0" y="1290004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53700-E3C2-1CA6-E2A8-764156D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332078"/>
            <a:ext cx="2037316" cy="30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82B6FB-83FB-8DB2-AE2B-F280958E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63" y="1271382"/>
            <a:ext cx="2256279" cy="3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2EF99-4FA7-688F-91E5-FA06F21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" y="1478380"/>
            <a:ext cx="2678461" cy="2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1C85B7-81FF-C4F9-F3C5-FBCFC06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9" y="4403937"/>
            <a:ext cx="3050129" cy="23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9485-06FF-5285-A08C-475B2C70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79" y="1250826"/>
            <a:ext cx="1815621" cy="31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611366-C70E-8F23-0C01-1420787E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9" y="4860898"/>
            <a:ext cx="1751321" cy="14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13210</TotalTime>
  <Words>554</Words>
  <Application>Microsoft Office PowerPoint</Application>
  <PresentationFormat>Widescreen</PresentationFormat>
  <Paragraphs>71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Wingdings</vt:lpstr>
      <vt:lpstr>Office Theme</vt:lpstr>
      <vt:lpstr>a040x100 relaxation</vt:lpstr>
      <vt:lpstr>a040x100 seed</vt:lpstr>
      <vt:lpstr>a040x120 relaxation</vt:lpstr>
      <vt:lpstr>a040x120 seed</vt:lpstr>
      <vt:lpstr>a040x200 relaxation</vt:lpstr>
      <vt:lpstr>a040x200 seed</vt:lpstr>
      <vt:lpstr>Zhulina JCP 1998</vt:lpstr>
      <vt:lpstr>Carrillo Langmuir 2009</vt:lpstr>
      <vt:lpstr>    X200            x170        x145       x130      x120    x100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104</cp:revision>
  <dcterms:created xsi:type="dcterms:W3CDTF">2023-07-26T17:49:20Z</dcterms:created>
  <dcterms:modified xsi:type="dcterms:W3CDTF">2024-08-31T20:17:39Z</dcterms:modified>
</cp:coreProperties>
</file>